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3" autoAdjust="0"/>
    <p:restoredTop sz="94660"/>
  </p:normalViewPr>
  <p:slideViewPr>
    <p:cSldViewPr>
      <p:cViewPr>
        <p:scale>
          <a:sx n="103" d="100"/>
          <a:sy n="103" d="100"/>
        </p:scale>
        <p:origin x="-198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51018-CDF0-41E0-A4BF-95A4A5C8FE9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7F8E1-A002-4ED5-9603-0AA5730A4D5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0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7F8E1-A002-4ED5-9603-0AA5730A4D59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882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917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69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675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259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09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84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87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41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31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43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00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00EF5-BABB-41A6-83AC-E0855F6FDA78}" type="datetimeFigureOut">
              <a:rPr kumimoji="1" lang="ja-JP" altLang="en-US" smtClean="0"/>
              <a:pPr/>
              <a:t>2014/9/1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5A11E-1CE9-4432-8596-B3C20E4C820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4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en-US" altLang="ja-JP" sz="3600" b="1" dirty="0" smtClean="0"/>
              <a:t>A</a:t>
            </a:r>
            <a:r>
              <a:rPr lang="ja-JP" altLang="en-US" sz="3600" b="1" dirty="0" smtClean="0"/>
              <a:t>型肝炎</a:t>
            </a:r>
            <a:r>
              <a:rPr kumimoji="1" lang="ja-JP" altLang="en-US" sz="3600" b="1" dirty="0" smtClean="0"/>
              <a:t>ワクチンの違い</a:t>
            </a:r>
            <a:endParaRPr kumimoji="1" lang="ja-JP" altLang="en-US" sz="3600" b="1" dirty="0"/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500165"/>
              </p:ext>
            </p:extLst>
          </p:nvPr>
        </p:nvGraphicFramePr>
        <p:xfrm>
          <a:off x="2987824" y="764704"/>
          <a:ext cx="2808312" cy="59755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08312"/>
              </a:tblGrid>
              <a:tr h="52549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A</a:t>
                      </a:r>
                      <a:r>
                        <a:rPr kumimoji="1" lang="ja-JP" altLang="en-US" sz="2700" dirty="0" smtClean="0"/>
                        <a:t>型肝炎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b="1" dirty="0" smtClean="0"/>
                        <a:t>ワクチン名称</a:t>
                      </a:r>
                      <a:endParaRPr kumimoji="1" lang="ja-JP" altLang="en-US" sz="2700" b="1" dirty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生産国</a:t>
                      </a:r>
                      <a:r>
                        <a:rPr kumimoji="1" lang="en-US" altLang="ja-JP" sz="2700" b="1" dirty="0" smtClean="0"/>
                        <a:t>/</a:t>
                      </a:r>
                      <a:r>
                        <a:rPr kumimoji="1" lang="ja-JP" altLang="en-US" sz="2700" b="1" dirty="0" smtClean="0"/>
                        <a:t>製造会社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b="1" dirty="0" smtClean="0"/>
                        <a:t>接種方法</a:t>
                      </a:r>
                      <a:endParaRPr kumimoji="1" lang="ja-JP" altLang="en-US" sz="2700" b="1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承認国数</a:t>
                      </a:r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国の救済制度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b="1" dirty="0" smtClean="0"/>
                        <a:t>曝露前接種回数</a:t>
                      </a:r>
                      <a:endParaRPr kumimoji="1" lang="ja-JP" altLang="en-US" sz="2700" b="1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予防</a:t>
                      </a:r>
                      <a:r>
                        <a:rPr kumimoji="1" lang="en-US" altLang="ja-JP" sz="2700" b="1" dirty="0" smtClean="0"/>
                        <a:t>2</a:t>
                      </a:r>
                      <a:r>
                        <a:rPr kumimoji="1" lang="ja-JP" altLang="en-US" sz="2700" b="1" dirty="0" smtClean="0"/>
                        <a:t>回目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予防</a:t>
                      </a:r>
                      <a:r>
                        <a:rPr kumimoji="1" lang="en-US" altLang="ja-JP" sz="2700" b="1" dirty="0" smtClean="0"/>
                        <a:t>3</a:t>
                      </a:r>
                      <a:r>
                        <a:rPr kumimoji="1" lang="ja-JP" altLang="en-US" sz="2700" b="1" dirty="0" smtClean="0"/>
                        <a:t>回目</a:t>
                      </a:r>
                    </a:p>
                  </a:txBody>
                  <a:tcPr anchor="ctr"/>
                </a:tc>
              </a:tr>
              <a:tr h="9237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予防効果持続</a:t>
                      </a:r>
                      <a:endParaRPr kumimoji="1" lang="en-US" altLang="ja-JP" sz="2700" b="1" dirty="0" smtClean="0"/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b="1" dirty="0" smtClean="0"/>
                        <a:t>価格（税抜）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0363981"/>
              </p:ext>
            </p:extLst>
          </p:nvPr>
        </p:nvGraphicFramePr>
        <p:xfrm>
          <a:off x="107504" y="764704"/>
          <a:ext cx="2808311" cy="596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1"/>
              </a:tblGrid>
              <a:tr h="5254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国内ワクチン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3386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○○○</a:t>
                      </a:r>
                      <a:r>
                        <a:rPr kumimoji="1" lang="en-US" altLang="ja-JP" sz="2700" dirty="0" smtClean="0"/>
                        <a:t>®</a:t>
                      </a:r>
                      <a:endParaRPr kumimoji="1" lang="ja-JP" altLang="en-US" sz="2700" dirty="0" smtClean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日本</a:t>
                      </a:r>
                      <a:r>
                        <a:rPr kumimoji="1" lang="en-US" altLang="ja-JP" sz="2700" dirty="0" smtClean="0"/>
                        <a:t>/</a:t>
                      </a:r>
                      <a:r>
                        <a:rPr kumimoji="1" lang="ja-JP" altLang="en-US" sz="2700" dirty="0" smtClean="0"/>
                        <a:t>○○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皮下・筋肉注射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日本１カ国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あり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3</a:t>
                      </a:r>
                      <a:r>
                        <a:rPr kumimoji="1" lang="ja-JP" altLang="en-US" sz="2700" dirty="0" smtClean="0"/>
                        <a:t>回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2</a:t>
                      </a:r>
                      <a:r>
                        <a:rPr kumimoji="1" lang="ja-JP" altLang="en-US" sz="2700" dirty="0" smtClean="0"/>
                        <a:t>～</a:t>
                      </a:r>
                      <a:r>
                        <a:rPr kumimoji="1" lang="en-US" altLang="ja-JP" sz="2700" dirty="0" smtClean="0"/>
                        <a:t>4</a:t>
                      </a:r>
                      <a:r>
                        <a:rPr kumimoji="1" lang="ja-JP" altLang="en-US" sz="2700" dirty="0" smtClean="0"/>
                        <a:t>週間後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6</a:t>
                      </a:r>
                      <a:r>
                        <a:rPr kumimoji="1" lang="ja-JP" altLang="en-US" sz="2700" dirty="0" smtClean="0"/>
                        <a:t>～</a:t>
                      </a:r>
                      <a:r>
                        <a:rPr kumimoji="1" lang="en-US" altLang="ja-JP" sz="2700" dirty="0" smtClean="0"/>
                        <a:t>12</a:t>
                      </a:r>
                      <a:r>
                        <a:rPr kumimoji="1" lang="ja-JP" altLang="en-US" sz="2700" dirty="0" smtClean="0"/>
                        <a:t>か月後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700" dirty="0" smtClean="0"/>
                        <a:t>5</a:t>
                      </a:r>
                      <a:r>
                        <a:rPr kumimoji="1" lang="ja-JP" altLang="en-US" sz="2700" dirty="0" smtClean="0"/>
                        <a:t>年は</a:t>
                      </a:r>
                      <a:r>
                        <a:rPr kumimoji="1" lang="en-US" altLang="ja-JP" sz="27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推定</a:t>
                      </a:r>
                      <a:r>
                        <a:rPr kumimoji="1" lang="en-US" altLang="ja-JP" sz="2700" dirty="0" smtClean="0"/>
                        <a:t>10</a:t>
                      </a:r>
                      <a:r>
                        <a:rPr kumimoji="1" lang="ja-JP" altLang="en-US" sz="2700" dirty="0" smtClean="0"/>
                        <a:t>～</a:t>
                      </a:r>
                      <a:r>
                        <a:rPr kumimoji="1" lang="en-US" altLang="ja-JP" sz="2700" dirty="0" smtClean="0"/>
                        <a:t>20</a:t>
                      </a:r>
                      <a:r>
                        <a:rPr kumimoji="1" lang="ja-JP" altLang="en-US" sz="2700" dirty="0" smtClean="0"/>
                        <a:t>年</a:t>
                      </a:r>
                      <a:endParaRPr kumimoji="1" lang="en-US" altLang="ja-JP" sz="2700" dirty="0" smtClean="0"/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○○円</a:t>
                      </a:r>
                      <a:r>
                        <a:rPr kumimoji="1" lang="en-US" altLang="ja-JP" sz="2700" dirty="0" smtClean="0"/>
                        <a:t>/</a:t>
                      </a:r>
                      <a:r>
                        <a:rPr kumimoji="1" lang="ja-JP" altLang="en-US" sz="2700" dirty="0" smtClean="0"/>
                        <a:t>本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928420"/>
              </p:ext>
            </p:extLst>
          </p:nvPr>
        </p:nvGraphicFramePr>
        <p:xfrm>
          <a:off x="5868146" y="764704"/>
          <a:ext cx="3168350" cy="596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0"/>
              </a:tblGrid>
              <a:tr h="5254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海外</a:t>
                      </a:r>
                      <a:r>
                        <a:rPr kumimoji="1" lang="en-US" altLang="ja-JP" sz="2700" dirty="0" smtClean="0"/>
                        <a:t>(</a:t>
                      </a:r>
                      <a:r>
                        <a:rPr kumimoji="1" lang="ja-JP" altLang="en-US" sz="2700" dirty="0" smtClean="0"/>
                        <a:t>輸入</a:t>
                      </a:r>
                      <a:r>
                        <a:rPr kumimoji="1" lang="en-US" altLang="ja-JP" sz="2700" dirty="0" smtClean="0"/>
                        <a:t>)</a:t>
                      </a:r>
                      <a:r>
                        <a:rPr kumimoji="1" lang="ja-JP" altLang="en-US" sz="2700" dirty="0" smtClean="0"/>
                        <a:t>ワクチン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smtClean="0"/>
                        <a:t>○○</a:t>
                      </a:r>
                      <a:r>
                        <a:rPr kumimoji="1" lang="en-US" altLang="ja-JP" sz="2700" smtClean="0"/>
                        <a:t>®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301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○○</a:t>
                      </a:r>
                      <a:endParaRPr kumimoji="1" lang="ja-JP" altLang="en-US" sz="270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筋肉注射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海外</a:t>
                      </a:r>
                      <a:r>
                        <a:rPr kumimoji="1" lang="en-US" altLang="ja-JP" sz="2700" dirty="0" smtClean="0"/>
                        <a:t>25</a:t>
                      </a:r>
                      <a:r>
                        <a:rPr kumimoji="1" lang="ja-JP" altLang="en-US" sz="2700" dirty="0" smtClean="0"/>
                        <a:t>カ国以上</a:t>
                      </a:r>
                    </a:p>
                  </a:txBody>
                  <a:tcPr anchor="ctr"/>
                </a:tc>
              </a:tr>
              <a:tr h="157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なし（自社補償制度）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2</a:t>
                      </a:r>
                      <a:r>
                        <a:rPr kumimoji="1" lang="ja-JP" altLang="en-US" sz="2700" dirty="0" smtClean="0"/>
                        <a:t>回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700" dirty="0" smtClean="0"/>
                        <a:t>6</a:t>
                      </a:r>
                      <a:r>
                        <a:rPr kumimoji="1" lang="ja-JP" altLang="en-US" sz="2700" dirty="0" smtClean="0"/>
                        <a:t>～</a:t>
                      </a:r>
                      <a:r>
                        <a:rPr kumimoji="1" lang="en-US" altLang="ja-JP" sz="2700" dirty="0" smtClean="0"/>
                        <a:t>12</a:t>
                      </a:r>
                      <a:r>
                        <a:rPr kumimoji="1" lang="ja-JP" altLang="en-US" sz="2700" dirty="0" smtClean="0"/>
                        <a:t>か月後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なし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700" dirty="0" smtClean="0"/>
                        <a:t>小児：</a:t>
                      </a:r>
                      <a:r>
                        <a:rPr kumimoji="1" lang="en-US" altLang="ja-JP" sz="2700" dirty="0" smtClean="0"/>
                        <a:t>14</a:t>
                      </a:r>
                      <a:r>
                        <a:rPr kumimoji="1" lang="ja-JP" altLang="en-US" sz="2700" dirty="0" smtClean="0"/>
                        <a:t>～</a:t>
                      </a:r>
                      <a:r>
                        <a:rPr kumimoji="1" lang="en-US" altLang="ja-JP" sz="2700" dirty="0" smtClean="0"/>
                        <a:t>20</a:t>
                      </a:r>
                      <a:r>
                        <a:rPr kumimoji="1" lang="ja-JP" altLang="en-US" sz="2700" dirty="0" smtClean="0"/>
                        <a:t>年</a:t>
                      </a:r>
                      <a:endParaRPr kumimoji="1" lang="en-US" altLang="ja-JP" sz="2700" dirty="0" smtClean="0"/>
                    </a:p>
                    <a:p>
                      <a:pPr algn="ctr"/>
                      <a:r>
                        <a:rPr kumimoji="1" lang="ja-JP" altLang="en-US" sz="2700" dirty="0" smtClean="0"/>
                        <a:t>成人：</a:t>
                      </a:r>
                      <a:r>
                        <a:rPr kumimoji="1" lang="en-US" altLang="ja-JP" sz="2700" dirty="0" smtClean="0"/>
                        <a:t>25</a:t>
                      </a:r>
                      <a:r>
                        <a:rPr kumimoji="1" lang="ja-JP" altLang="en-US" sz="2700" dirty="0" smtClean="0"/>
                        <a:t>年以上</a:t>
                      </a:r>
                      <a:endParaRPr kumimoji="1" lang="ja-JP" altLang="en-US" sz="2700" dirty="0"/>
                    </a:p>
                  </a:txBody>
                  <a:tcPr anchor="ctr"/>
                </a:tc>
              </a:tr>
              <a:tr h="3807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700" dirty="0" smtClean="0"/>
                        <a:t>○○円</a:t>
                      </a:r>
                      <a:r>
                        <a:rPr kumimoji="1" lang="en-US" altLang="ja-JP" sz="2700" dirty="0" smtClean="0"/>
                        <a:t>/</a:t>
                      </a:r>
                      <a:r>
                        <a:rPr kumimoji="1" lang="ja-JP" altLang="en-US" sz="2700" dirty="0" smtClean="0"/>
                        <a:t>本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2843808" y="416998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○○クリニック○○年○○月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66044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132</Words>
  <Application>Microsoft Office PowerPoint</Application>
  <PresentationFormat>画面に合わせる (4:3)</PresentationFormat>
  <Paragraphs>38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A型肝炎ワクチンの違い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狂犬病ワクチンの違い</dc:title>
  <dc:creator>FJ-USER</dc:creator>
  <cp:lastModifiedBy>DCC</cp:lastModifiedBy>
  <cp:revision>27</cp:revision>
  <dcterms:created xsi:type="dcterms:W3CDTF">2013-02-18T05:15:46Z</dcterms:created>
  <dcterms:modified xsi:type="dcterms:W3CDTF">2014-09-01T08:35:27Z</dcterms:modified>
</cp:coreProperties>
</file>