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51018-CDF0-41E0-A4BF-95A4A5C8FE9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7F8E1-A002-4ED5-9603-0AA5730A4D5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0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7F8E1-A002-4ED5-9603-0AA5730A4D59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88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17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9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67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5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9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4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87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41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31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43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00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 smtClean="0"/>
              <a:t>狂犬病ワクチンの違い</a:t>
            </a:r>
            <a:endParaRPr kumimoji="1" lang="ja-JP" altLang="en-US" sz="3200" b="1" dirty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315417"/>
              </p:ext>
            </p:extLst>
          </p:nvPr>
        </p:nvGraphicFramePr>
        <p:xfrm>
          <a:off x="3131840" y="764704"/>
          <a:ext cx="2664296" cy="60576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4296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狂犬病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ワクチン名称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生産国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接種方法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承認国数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国の救済制度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曝露前接種回数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</a:t>
                      </a:r>
                      <a:r>
                        <a:rPr kumimoji="1" lang="en-US" altLang="ja-JP" sz="2700" b="1" dirty="0" smtClean="0"/>
                        <a:t>2</a:t>
                      </a:r>
                      <a:r>
                        <a:rPr kumimoji="1" lang="ja-JP" altLang="en-US" sz="2700" b="1" dirty="0" smtClean="0"/>
                        <a:t>回目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</a:t>
                      </a:r>
                      <a:r>
                        <a:rPr kumimoji="1" lang="en-US" altLang="ja-JP" sz="2700" b="1" dirty="0" smtClean="0"/>
                        <a:t>3</a:t>
                      </a:r>
                      <a:r>
                        <a:rPr kumimoji="1" lang="ja-JP" altLang="en-US" sz="2700" b="1" dirty="0" smtClean="0"/>
                        <a:t>回目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追加接種</a:t>
                      </a:r>
                      <a:r>
                        <a:rPr kumimoji="1" lang="en-US" altLang="ja-JP" sz="2700" b="1" dirty="0" smtClean="0"/>
                        <a:t>(4</a:t>
                      </a:r>
                      <a:r>
                        <a:rPr kumimoji="1" lang="ja-JP" altLang="en-US" sz="2700" b="1" dirty="0" smtClean="0"/>
                        <a:t>回目</a:t>
                      </a:r>
                      <a:r>
                        <a:rPr kumimoji="1" lang="en-US" altLang="ja-JP" sz="2700" b="1" dirty="0" smtClean="0"/>
                        <a:t>)</a:t>
                      </a:r>
                      <a:endParaRPr kumimoji="1" lang="ja-JP" altLang="en-US" sz="2700" b="1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予防効果持続</a:t>
                      </a:r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価格（税抜）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8683977"/>
              </p:ext>
            </p:extLst>
          </p:nvPr>
        </p:nvGraphicFramePr>
        <p:xfrm>
          <a:off x="323529" y="764704"/>
          <a:ext cx="2808311" cy="6057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1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国内ワクチン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狂犬病ワクチン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日本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皮下注射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日本</a:t>
                      </a:r>
                      <a:r>
                        <a:rPr kumimoji="1" lang="en-US" altLang="ja-JP" sz="2700" dirty="0" smtClean="0"/>
                        <a:t>1</a:t>
                      </a:r>
                      <a:r>
                        <a:rPr kumimoji="1" lang="ja-JP" altLang="en-US" sz="2700" dirty="0" smtClean="0"/>
                        <a:t>カ国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あり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3</a:t>
                      </a:r>
                      <a:r>
                        <a:rPr kumimoji="1" lang="ja-JP" altLang="en-US" sz="2700" dirty="0" smtClean="0"/>
                        <a:t>回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4</a:t>
                      </a:r>
                      <a:r>
                        <a:rPr kumimoji="1" lang="ja-JP" altLang="en-US" sz="2700" dirty="0" smtClean="0"/>
                        <a:t>週間後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6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12</a:t>
                      </a:r>
                      <a:r>
                        <a:rPr kumimoji="1" lang="ja-JP" altLang="en-US" sz="2700" dirty="0" smtClean="0"/>
                        <a:t>か月後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規定なし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700" dirty="0" smtClean="0"/>
                        <a:t>2</a:t>
                      </a:r>
                      <a:r>
                        <a:rPr kumimoji="1" lang="ja-JP" altLang="en-US" sz="2700" dirty="0" smtClean="0"/>
                        <a:t>年以上（～</a:t>
                      </a:r>
                      <a:r>
                        <a:rPr kumimoji="1" lang="en-US" altLang="ja-JP" sz="2700" dirty="0" smtClean="0"/>
                        <a:t>5</a:t>
                      </a:r>
                      <a:r>
                        <a:rPr kumimoji="1" lang="ja-JP" altLang="en-US" sz="2700" dirty="0" smtClean="0"/>
                        <a:t>年）</a:t>
                      </a:r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smtClean="0"/>
                        <a:t>○○円</a:t>
                      </a:r>
                      <a:r>
                        <a:rPr kumimoji="1" lang="en-US" altLang="ja-JP" sz="2700" dirty="0" smtClean="0"/>
                        <a:t>/</a:t>
                      </a:r>
                      <a:r>
                        <a:rPr kumimoji="1" lang="ja-JP" altLang="en-US" sz="2700" dirty="0" smtClean="0"/>
                        <a:t>本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169129"/>
              </p:ext>
            </p:extLst>
          </p:nvPr>
        </p:nvGraphicFramePr>
        <p:xfrm>
          <a:off x="5796136" y="764704"/>
          <a:ext cx="3168350" cy="6057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0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海外</a:t>
                      </a:r>
                      <a:r>
                        <a:rPr kumimoji="1" lang="en-US" altLang="ja-JP" sz="2700" dirty="0" smtClean="0"/>
                        <a:t>(</a:t>
                      </a:r>
                      <a:r>
                        <a:rPr kumimoji="1" lang="ja-JP" altLang="en-US" sz="2700" dirty="0" smtClean="0"/>
                        <a:t>輸入</a:t>
                      </a:r>
                      <a:r>
                        <a:rPr kumimoji="1" lang="en-US" altLang="ja-JP" sz="2700" dirty="0" smtClean="0"/>
                        <a:t>)</a:t>
                      </a:r>
                      <a:r>
                        <a:rPr kumimoji="1" lang="ja-JP" altLang="en-US" sz="2700" dirty="0" smtClean="0"/>
                        <a:t>ワクチン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○○</a:t>
                      </a:r>
                      <a:r>
                        <a:rPr kumimoji="1" lang="en-US" altLang="ja-JP" sz="2700" dirty="0" smtClean="0"/>
                        <a:t>®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フランス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筋肉注射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海外</a:t>
                      </a:r>
                      <a:r>
                        <a:rPr kumimoji="1" lang="en-US" altLang="ja-JP" sz="2700" dirty="0" smtClean="0"/>
                        <a:t>100</a:t>
                      </a:r>
                      <a:r>
                        <a:rPr kumimoji="1" lang="ja-JP" altLang="en-US" sz="2700" dirty="0" smtClean="0"/>
                        <a:t>カ国以上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なし（自社補償制度）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3</a:t>
                      </a:r>
                      <a:r>
                        <a:rPr kumimoji="1" lang="ja-JP" altLang="en-US" sz="2700" dirty="0" smtClean="0"/>
                        <a:t>回 または </a:t>
                      </a:r>
                      <a:r>
                        <a:rPr kumimoji="1" lang="en-US" altLang="ja-JP" sz="2700" dirty="0" smtClean="0"/>
                        <a:t>4</a:t>
                      </a:r>
                      <a:r>
                        <a:rPr kumimoji="1" lang="ja-JP" altLang="en-US" sz="2700" dirty="0" smtClean="0"/>
                        <a:t>回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1</a:t>
                      </a:r>
                      <a:r>
                        <a:rPr kumimoji="1" lang="ja-JP" altLang="en-US" sz="2700" dirty="0" smtClean="0"/>
                        <a:t>週間後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3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4</a:t>
                      </a:r>
                      <a:r>
                        <a:rPr kumimoji="1" lang="ja-JP" altLang="en-US" sz="2700" dirty="0" smtClean="0"/>
                        <a:t>週間後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1</a:t>
                      </a:r>
                      <a:r>
                        <a:rPr kumimoji="1" lang="ja-JP" altLang="en-US" sz="2700" dirty="0" smtClean="0"/>
                        <a:t>年後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5</a:t>
                      </a:r>
                      <a:r>
                        <a:rPr kumimoji="1" lang="ja-JP" altLang="en-US" sz="2700" dirty="0" smtClean="0"/>
                        <a:t>年以上（～</a:t>
                      </a:r>
                      <a:r>
                        <a:rPr kumimoji="1" lang="en-US" altLang="ja-JP" sz="2700" dirty="0" smtClean="0"/>
                        <a:t>10</a:t>
                      </a:r>
                      <a:r>
                        <a:rPr kumimoji="1" lang="ja-JP" altLang="en-US" sz="2700" dirty="0" smtClean="0"/>
                        <a:t>年）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○○円</a:t>
                      </a:r>
                      <a:r>
                        <a:rPr kumimoji="1" lang="en-US" altLang="ja-JP" sz="2700" dirty="0" smtClean="0"/>
                        <a:t>/</a:t>
                      </a:r>
                      <a:r>
                        <a:rPr kumimoji="1" lang="ja-JP" altLang="en-US" sz="2700" dirty="0" smtClean="0"/>
                        <a:t>本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2483768" y="548680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/>
              <a:t>○○クリニック○○年○○月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604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126</Words>
  <Application>Microsoft Office PowerPoint</Application>
  <PresentationFormat>画面に合わせる (4:3)</PresentationFormat>
  <Paragraphs>39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狂犬病ワクチンの違い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狂犬病ワクチンの違い</dc:title>
  <dc:creator>FJ-USER</dc:creator>
  <cp:lastModifiedBy>DCC</cp:lastModifiedBy>
  <cp:revision>22</cp:revision>
  <dcterms:created xsi:type="dcterms:W3CDTF">2013-02-18T05:15:46Z</dcterms:created>
  <dcterms:modified xsi:type="dcterms:W3CDTF">2014-09-01T08:37:04Z</dcterms:modified>
</cp:coreProperties>
</file>