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3" autoAdjust="0"/>
    <p:restoredTop sz="94660"/>
  </p:normalViewPr>
  <p:slideViewPr>
    <p:cSldViewPr>
      <p:cViewPr>
        <p:scale>
          <a:sx n="107" d="100"/>
          <a:sy n="107" d="100"/>
        </p:scale>
        <p:origin x="-7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99651018-CDF0-41E0-A4BF-95A4A5C8FE9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DF47F8E1-A002-4ED5-9603-0AA5730A4D5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0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7F8E1-A002-4ED5-9603-0AA5730A4D59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882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17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69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67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25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9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4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87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41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31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43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00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en-US" altLang="ja-JP" sz="2800" b="1" dirty="0" smtClean="0"/>
              <a:t>MR</a:t>
            </a:r>
            <a:r>
              <a:rPr lang="ja-JP" altLang="en-US" sz="2800" b="1" dirty="0" smtClean="0"/>
              <a:t>ワクチンと</a:t>
            </a:r>
            <a:r>
              <a:rPr lang="en-US" altLang="ja-JP" sz="2800" b="1" dirty="0" smtClean="0"/>
              <a:t>MMR</a:t>
            </a:r>
            <a:r>
              <a:rPr kumimoji="1" lang="ja-JP" altLang="en-US" sz="2800" b="1" dirty="0" smtClean="0"/>
              <a:t>ワクチンの違い</a:t>
            </a:r>
            <a:endParaRPr kumimoji="1" lang="ja-JP" altLang="en-US" sz="2800" b="1" dirty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84290"/>
              </p:ext>
            </p:extLst>
          </p:nvPr>
        </p:nvGraphicFramePr>
        <p:xfrm>
          <a:off x="2987824" y="931790"/>
          <a:ext cx="2808312" cy="54327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08312"/>
              </a:tblGrid>
              <a:tr h="525490">
                <a:tc>
                  <a:txBody>
                    <a:bodyPr/>
                    <a:lstStyle/>
                    <a:p>
                      <a:pPr algn="ctr"/>
                      <a:endParaRPr kumimoji="1" lang="ja-JP" altLang="en-US" sz="2700" dirty="0"/>
                    </a:p>
                  </a:txBody>
                  <a:tcPr anchor="ctr"/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 smtClean="0"/>
                        <a:t>ワクチン名称</a:t>
                      </a:r>
                      <a:endParaRPr kumimoji="1" lang="ja-JP" altLang="en-US" sz="2400" b="0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b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 smtClean="0"/>
                        <a:t>予防する感染症</a:t>
                      </a:r>
                      <a:endParaRPr kumimoji="1" lang="en-US" altLang="ja-JP" sz="2400" b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b="0" dirty="0" smtClean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 smtClean="0"/>
                        <a:t>生産国</a:t>
                      </a:r>
                      <a:r>
                        <a:rPr kumimoji="1" lang="en-US" altLang="ja-JP" sz="2400" b="0" dirty="0" smtClean="0"/>
                        <a:t>/</a:t>
                      </a:r>
                      <a:r>
                        <a:rPr kumimoji="1" lang="ja-JP" altLang="en-US" sz="2400" b="0" dirty="0" smtClean="0"/>
                        <a:t>製造会社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 smtClean="0"/>
                        <a:t>接種方法</a:t>
                      </a:r>
                      <a:endParaRPr kumimoji="1" lang="ja-JP" altLang="en-US" sz="2400" b="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 smtClean="0"/>
                        <a:t>承認国数</a:t>
                      </a:r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 smtClean="0"/>
                        <a:t>国の救済制度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 smtClean="0"/>
                        <a:t>標準 接種回数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0" dirty="0" smtClean="0"/>
                        <a:t>2</a:t>
                      </a:r>
                      <a:r>
                        <a:rPr kumimoji="1" lang="ja-JP" altLang="en-US" sz="2400" b="0" dirty="0" smtClean="0"/>
                        <a:t>回目</a:t>
                      </a:r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b="1" dirty="0" smtClean="0"/>
                        <a:t>価格（税抜）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8557926"/>
              </p:ext>
            </p:extLst>
          </p:nvPr>
        </p:nvGraphicFramePr>
        <p:xfrm>
          <a:off x="107504" y="931790"/>
          <a:ext cx="2808311" cy="5432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1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0" dirty="0" smtClean="0"/>
                        <a:t>国内ワクチン</a:t>
                      </a:r>
                      <a:endParaRPr kumimoji="1" lang="ja-JP" altLang="en-US" sz="2700" b="0" dirty="0"/>
                    </a:p>
                  </a:txBody>
                  <a:tcPr anchor="ctr"/>
                </a:tc>
              </a:tr>
              <a:tr h="3386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［</a:t>
                      </a:r>
                      <a:r>
                        <a:rPr kumimoji="1" lang="en-US" altLang="ja-JP" sz="2400" dirty="0" smtClean="0"/>
                        <a:t>MR</a:t>
                      </a:r>
                      <a:r>
                        <a:rPr kumimoji="1" lang="ja-JP" altLang="en-US" sz="2400" dirty="0" smtClean="0"/>
                        <a:t>］　</a:t>
                      </a:r>
                      <a:r>
                        <a:rPr kumimoji="1" lang="ja-JP" altLang="en-US" sz="2400" dirty="0" smtClean="0"/>
                        <a:t>○○</a:t>
                      </a:r>
                      <a:r>
                        <a:rPr kumimoji="1" lang="en-US" altLang="ja-JP" sz="2400" dirty="0" smtClean="0"/>
                        <a:t>®</a:t>
                      </a:r>
                      <a:endParaRPr kumimoji="1" lang="ja-JP" altLang="en-US" sz="2400" dirty="0" smtClean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麻疹：はしか　</a:t>
                      </a:r>
                      <a:endParaRPr kumimoji="1" lang="en-US" altLang="ja-JP" sz="2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風疹：三日はしか</a:t>
                      </a:r>
                      <a:endParaRPr kumimoji="1" lang="en-US" altLang="ja-JP" sz="2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 smtClean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皮下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日本のみ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あり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</a:t>
                      </a:r>
                      <a:r>
                        <a:rPr kumimoji="1" lang="ja-JP" altLang="en-US" sz="2400" dirty="0" smtClean="0"/>
                        <a:t>回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</a:t>
                      </a:r>
                      <a:r>
                        <a:rPr kumimoji="1" lang="ja-JP" altLang="en-US" sz="2400" dirty="0" smtClean="0"/>
                        <a:t>週間以上あける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/>
                        <a:t>○○円</a:t>
                      </a:r>
                      <a:r>
                        <a:rPr kumimoji="1" lang="en-US" altLang="ja-JP" sz="2800" b="1" dirty="0" smtClean="0"/>
                        <a:t>/</a:t>
                      </a:r>
                      <a:r>
                        <a:rPr kumimoji="1" lang="ja-JP" altLang="en-US" sz="2800" b="1" dirty="0" smtClean="0"/>
                        <a:t>本</a:t>
                      </a:r>
                      <a:endParaRPr kumimoji="1" lang="ja-JP" altLang="en-US" sz="2800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656727"/>
              </p:ext>
            </p:extLst>
          </p:nvPr>
        </p:nvGraphicFramePr>
        <p:xfrm>
          <a:off x="5868146" y="931790"/>
          <a:ext cx="3168350" cy="5432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0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0" dirty="0" smtClean="0"/>
                        <a:t>海外</a:t>
                      </a:r>
                      <a:r>
                        <a:rPr kumimoji="1" lang="en-US" altLang="ja-JP" sz="2700" b="0" dirty="0" smtClean="0"/>
                        <a:t>(</a:t>
                      </a:r>
                      <a:r>
                        <a:rPr kumimoji="1" lang="ja-JP" altLang="en-US" sz="2700" b="0" dirty="0" smtClean="0"/>
                        <a:t>輸入</a:t>
                      </a:r>
                      <a:r>
                        <a:rPr kumimoji="1" lang="en-US" altLang="ja-JP" sz="2700" b="0" dirty="0" smtClean="0"/>
                        <a:t>)</a:t>
                      </a:r>
                      <a:r>
                        <a:rPr kumimoji="1" lang="ja-JP" altLang="en-US" sz="2700" b="0" dirty="0" smtClean="0"/>
                        <a:t>ワクチン</a:t>
                      </a:r>
                      <a:endParaRPr kumimoji="1" lang="ja-JP" altLang="en-US" sz="2700" b="0" dirty="0"/>
                    </a:p>
                  </a:txBody>
                  <a:tcPr anchor="ctr"/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　［</a:t>
                      </a:r>
                      <a:r>
                        <a:rPr kumimoji="1" lang="en-US" altLang="ja-JP" sz="2400" dirty="0" smtClean="0"/>
                        <a:t>MMR</a:t>
                      </a:r>
                      <a:r>
                        <a:rPr kumimoji="1" lang="ja-JP" altLang="en-US" sz="2400" dirty="0" smtClean="0"/>
                        <a:t>］</a:t>
                      </a:r>
                      <a:r>
                        <a:rPr kumimoji="1" lang="ja-JP" altLang="en-US" sz="2400" smtClean="0"/>
                        <a:t>　</a:t>
                      </a:r>
                      <a:r>
                        <a:rPr kumimoji="1" lang="ja-JP" altLang="en-US" sz="2400" smtClean="0"/>
                        <a:t>○○</a:t>
                      </a:r>
                      <a:r>
                        <a:rPr kumimoji="1" lang="en-US" altLang="ja-JP" sz="2400" smtClean="0"/>
                        <a:t>®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麻疹：はしか</a:t>
                      </a:r>
                      <a:endParaRPr kumimoji="1" lang="en-US" altLang="ja-JP" sz="2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風疹：三日はしか</a:t>
                      </a:r>
                      <a:endParaRPr kumimoji="1" lang="en-US" altLang="ja-JP" sz="2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ムンプス：おたふくかぜ</a:t>
                      </a:r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皮下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海外</a:t>
                      </a:r>
                      <a:r>
                        <a:rPr kumimoji="1" lang="en-US" altLang="ja-JP" sz="2400" dirty="0" smtClean="0"/>
                        <a:t>20</a:t>
                      </a:r>
                      <a:r>
                        <a:rPr kumimoji="1" lang="ja-JP" altLang="en-US" sz="2400" dirty="0" smtClean="0"/>
                        <a:t>カ国以上</a:t>
                      </a:r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/>
                        <a:t>なし（自社補償制度）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</a:t>
                      </a:r>
                      <a:r>
                        <a:rPr kumimoji="1" lang="ja-JP" altLang="en-US" sz="2400" dirty="0" smtClean="0"/>
                        <a:t>回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</a:t>
                      </a:r>
                      <a:r>
                        <a:rPr kumimoji="1" lang="ja-JP" altLang="en-US" sz="2400" dirty="0" smtClean="0"/>
                        <a:t>週間以上あける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b="1" dirty="0" smtClean="0"/>
                        <a:t>○○円</a:t>
                      </a:r>
                      <a:r>
                        <a:rPr kumimoji="1" lang="en-US" altLang="ja-JP" sz="2800" b="1" dirty="0" smtClean="0"/>
                        <a:t>/</a:t>
                      </a:r>
                      <a:r>
                        <a:rPr kumimoji="1" lang="ja-JP" altLang="en-US" sz="2800" b="1" dirty="0" smtClean="0"/>
                        <a:t>本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539552" y="590491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 smtClean="0"/>
              <a:t>○○○</a:t>
            </a:r>
            <a:r>
              <a:rPr kumimoji="1" lang="ja-JP" altLang="en-US" sz="1000" dirty="0" smtClean="0"/>
              <a:t>トラベルクリニック</a:t>
            </a:r>
            <a:r>
              <a:rPr kumimoji="1" lang="ja-JP" altLang="en-US" sz="1000" dirty="0" smtClean="0"/>
              <a:t>　</a:t>
            </a:r>
            <a:r>
              <a:rPr lang="ja-JP" altLang="en-US" sz="1000" dirty="0" smtClean="0"/>
              <a:t>○○</a:t>
            </a:r>
            <a:r>
              <a:rPr kumimoji="1" lang="ja-JP" altLang="en-US" sz="1000" dirty="0" smtClean="0"/>
              <a:t>年</a:t>
            </a:r>
            <a:r>
              <a:rPr lang="ja-JP" altLang="en-US" sz="1000" dirty="0"/>
              <a:t>○</a:t>
            </a:r>
            <a:r>
              <a:rPr lang="en-US" altLang="ja-JP" sz="1000" dirty="0" smtClean="0"/>
              <a:t> </a:t>
            </a:r>
            <a:r>
              <a:rPr kumimoji="1" lang="ja-JP" altLang="en-US" sz="1000" dirty="0" smtClean="0"/>
              <a:t>月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66044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100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MRワクチンとMMRワクチンの違い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狂犬病ワクチンの違い</dc:title>
  <dc:creator>FJ-USER</dc:creator>
  <cp:lastModifiedBy>DCC</cp:lastModifiedBy>
  <cp:revision>32</cp:revision>
  <cp:lastPrinted>2014-05-26T08:18:41Z</cp:lastPrinted>
  <dcterms:created xsi:type="dcterms:W3CDTF">2013-02-18T05:15:46Z</dcterms:created>
  <dcterms:modified xsi:type="dcterms:W3CDTF">2014-09-01T08:33:05Z</dcterms:modified>
</cp:coreProperties>
</file>